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2" r:id="rId4"/>
    <p:sldId id="263" r:id="rId5"/>
    <p:sldId id="264" r:id="rId6"/>
    <p:sldId id="268" r:id="rId7"/>
    <p:sldId id="272" r:id="rId8"/>
    <p:sldId id="269" r:id="rId9"/>
    <p:sldId id="270" r:id="rId10"/>
    <p:sldId id="271" r:id="rId11"/>
    <p:sldId id="266" r:id="rId12"/>
    <p:sldId id="273" r:id="rId13"/>
    <p:sldId id="274" r:id="rId14"/>
    <p:sldId id="276" r:id="rId15"/>
    <p:sldId id="278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094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922DEA-2AA5-181E-E717-B181C50B12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CC9985A-2BD5-FB25-F7BB-38BD85183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E2AC8E-D6AE-ED79-F5D8-3FE8177DF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8165-5BA1-403C-BBC7-4B2E959CF414}" type="datetimeFigureOut">
              <a:rPr lang="fr-FR" smtClean="0"/>
              <a:t>12/09/2023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FE9183-8016-A8E3-3FC4-C981B53FE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66D1AC-2F12-3D7F-EC37-E5F453CC4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05A3-ABF8-49F0-8B65-9C19B56B2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50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6C6080-866E-1557-98B4-C604C8BD4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7FEDEFC-BFEF-93CF-5ECE-64907439AD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991508-8203-CF2A-C62D-7A62CFC83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8165-5BA1-403C-BBC7-4B2E959CF414}" type="datetimeFigureOut">
              <a:rPr lang="fr-FR" smtClean="0"/>
              <a:t>12/09/2023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80603D-1781-0F9D-3F94-B4D235846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453C79-ADE8-A334-09E4-E63D210B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05A3-ABF8-49F0-8B65-9C19B56B2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02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C3A3387-26DA-DAF7-0AB1-C1BC50F25C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9C420E1-3A7C-CBE7-73B9-A417B9812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BCFB98-4D17-D78A-DCA2-C6293FAD1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8165-5BA1-403C-BBC7-4B2E959CF414}" type="datetimeFigureOut">
              <a:rPr lang="fr-FR" smtClean="0"/>
              <a:t>12/09/2023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218E7B-5E77-7F48-EEF6-606F9EBC1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0F755B-7D55-E72F-D5EA-2BE51002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05A3-ABF8-49F0-8B65-9C19B56B2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51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1B3418-8AA6-3E0F-9A7B-E0BB470DF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54F022-34EF-6B3B-ED19-414B24B66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85636E-BA81-E244-17C9-4452D1FB4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8165-5BA1-403C-BBC7-4B2E959CF414}" type="datetimeFigureOut">
              <a:rPr lang="fr-FR" smtClean="0"/>
              <a:t>12/09/2023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DA67A2-87B1-4B7C-13E0-F339B0999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E7EA43-5EE2-EC12-3D51-D2FD51809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05A3-ABF8-49F0-8B65-9C19B56B2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853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43CDDB-416F-1012-A2AA-274770674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9E99C35-E0A7-8611-33BC-BAE09B72F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716C73-706F-685D-D17D-F917E51EE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8165-5BA1-403C-BBC7-4B2E959CF414}" type="datetimeFigureOut">
              <a:rPr lang="fr-FR" smtClean="0"/>
              <a:t>12/09/2023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FE4AF8-6E4A-6951-6757-36207EB6E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DD45BB-05DC-97B2-C192-B905E95F3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05A3-ABF8-49F0-8B65-9C19B56B2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802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9AEC9B-609A-8673-3AB0-A98493D6F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E0015E-514C-E7F9-3EE6-E6AD2B7351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F4D1546-1F24-E9F3-7C1C-4909AB844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89E903-6B80-BAE7-C36A-7FCE8F483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8165-5BA1-403C-BBC7-4B2E959CF414}" type="datetimeFigureOut">
              <a:rPr lang="fr-FR" smtClean="0"/>
              <a:t>12/09/2023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0B60C6A-5E10-1B4F-69A2-583183660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58C9DEA-53E2-33F7-BDA4-AD220E045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05A3-ABF8-49F0-8B65-9C19B56B2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25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055876-149B-0A9B-DA67-F8DAB89FB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F6DB144-A09F-981E-A96E-7A90050B3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6D6610-9752-059F-BD15-B9C768C13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1292B63-88B4-100C-1517-821392FEC8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72B3F68-D6F6-3A58-4CCF-CE79E31C5F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F95CFF8-318E-B22C-6DFA-96894BD2D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8165-5BA1-403C-BBC7-4B2E959CF414}" type="datetimeFigureOut">
              <a:rPr lang="fr-FR" smtClean="0"/>
              <a:t>12/09/2023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6D7309F-F3F2-F7DD-0207-9CE0FE14D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803B7BC-E5EB-E882-74D6-CC98B5489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05A3-ABF8-49F0-8B65-9C19B56B2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762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B1B737-D76B-D4B8-8C46-9DDC8B6B5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A9B2FC2-B409-52F8-3038-A541BF870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8165-5BA1-403C-BBC7-4B2E959CF414}" type="datetimeFigureOut">
              <a:rPr lang="fr-FR" smtClean="0"/>
              <a:t>12/09/2023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17F60B5-DB31-4413-FDD7-91EF522B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8E6CD23-C7C6-05F2-4402-FD7991928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05A3-ABF8-49F0-8B65-9C19B56B2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217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7921FF4-C34D-59D6-61C5-411AF559E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8165-5BA1-403C-BBC7-4B2E959CF414}" type="datetimeFigureOut">
              <a:rPr lang="fr-FR" smtClean="0"/>
              <a:t>12/09/2023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62025BF-8D80-236C-29C3-D1AC60886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50BE659-9C82-F713-D63B-40E221D35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05A3-ABF8-49F0-8B65-9C19B56B2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887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B81E52-1052-A483-9E0F-39247468C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B95793-85DB-4038-1981-03FC2618B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B47EB6F-817B-782B-3890-358D2D24DD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F79AD69-0A3E-D857-B169-4E36CE38C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8165-5BA1-403C-BBC7-4B2E959CF414}" type="datetimeFigureOut">
              <a:rPr lang="fr-FR" smtClean="0"/>
              <a:t>12/09/2023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C394F3-A2DB-F520-BBB0-D67B7339D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17E0D2E-C228-98CD-8CFE-27F9691A1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05A3-ABF8-49F0-8B65-9C19B56B2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869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ACB4E8-557C-4EAD-6171-E1CF3047D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7F991AC-FEA1-6785-2360-D211BA6E0E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E22A7EE-D9E3-2B07-A8D2-F703E9B01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63DC878-F070-1AB7-CC89-13AC626B4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8165-5BA1-403C-BBC7-4B2E959CF414}" type="datetimeFigureOut">
              <a:rPr lang="fr-FR" smtClean="0"/>
              <a:t>12/09/2023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0A31BEB-AC9A-187C-A9CB-4A12AFA0A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78482B-8D30-7C4E-F66C-7A7E5D5D1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05A3-ABF8-49F0-8B65-9C19B56B2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892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E3D3AED-36CF-C7A8-1642-C966CAA9B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0D0651-4290-65DF-D8D9-11AC731E8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CD3FDE-BD0C-B757-5F7D-65164E131C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28165-5BA1-403C-BBC7-4B2E959CF414}" type="datetimeFigureOut">
              <a:rPr lang="fr-FR" smtClean="0"/>
              <a:t>12/09/2023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4B0611-5AF9-A6DB-041A-1E09C33788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2B3DE1-A3C9-DD38-D369-3810EAB61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B05A3-ABF8-49F0-8B65-9C19B56B2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13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5">
            <a:extLst>
              <a:ext uri="{FF2B5EF4-FFF2-40B4-BE49-F238E27FC236}">
                <a16:creationId xmlns:a16="http://schemas.microsoft.com/office/drawing/2014/main" id="{1EA35CD2-04FA-D428-0E5A-1A49D103F9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954" y="0"/>
            <a:ext cx="12192000" cy="8122921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C01A7869-BF5C-6146-CEF6-803794E37A91}"/>
              </a:ext>
            </a:extLst>
          </p:cNvPr>
          <p:cNvSpPr txBox="1">
            <a:spLocks/>
          </p:cNvSpPr>
          <p:nvPr/>
        </p:nvSpPr>
        <p:spPr>
          <a:xfrm>
            <a:off x="122688" y="1346926"/>
            <a:ext cx="1209674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chemeClr val="bg1"/>
                </a:solidFill>
                <a:latin typeface="Cooper Black" panose="0208090404030B020404" pitchFamily="18" charset="0"/>
              </a:rPr>
              <a:t>Classe découverte </a:t>
            </a:r>
            <a:r>
              <a:rPr lang="fr-FR">
                <a:solidFill>
                  <a:schemeClr val="bg1"/>
                </a:solidFill>
                <a:latin typeface="Cooper Black" panose="0208090404030B020404" pitchFamily="18" charset="0"/>
              </a:rPr>
              <a:t>2024 </a:t>
            </a:r>
          </a:p>
          <a:p>
            <a:r>
              <a:rPr lang="fr-FR">
                <a:solidFill>
                  <a:schemeClr val="bg1"/>
                </a:solidFill>
                <a:latin typeface="Cooper Black" panose="0208090404030B020404" pitchFamily="18" charset="0"/>
              </a:rPr>
              <a:t> </a:t>
            </a:r>
            <a:r>
              <a:rPr lang="fr-FR" dirty="0">
                <a:solidFill>
                  <a:schemeClr val="bg1"/>
                </a:solidFill>
                <a:latin typeface="Cooper Black" panose="0208090404030B020404" pitchFamily="18" charset="0"/>
              </a:rPr>
              <a:t>Ecole St Elme</a:t>
            </a:r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54A346EE-28AB-EADD-07EF-6964359B38E1}"/>
              </a:ext>
            </a:extLst>
          </p:cNvPr>
          <p:cNvSpPr txBox="1">
            <a:spLocks/>
          </p:cNvSpPr>
          <p:nvPr/>
        </p:nvSpPr>
        <p:spPr>
          <a:xfrm>
            <a:off x="-207929" y="2672489"/>
            <a:ext cx="12036358" cy="1547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fr-FR" dirty="0">
                <a:solidFill>
                  <a:schemeClr val="bg1"/>
                </a:solidFill>
                <a:latin typeface="Cooper Black" panose="0208090404030B020404" pitchFamily="18" charset="0"/>
              </a:rPr>
            </a:br>
            <a:br>
              <a:rPr lang="fr-FR" dirty="0">
                <a:solidFill>
                  <a:schemeClr val="bg1"/>
                </a:solidFill>
                <a:latin typeface="Sketch Nice" panose="02000500000000000000" pitchFamily="2" charset="0"/>
              </a:rPr>
            </a:br>
            <a:r>
              <a:rPr lang="fr-FR" b="1" dirty="0">
                <a:solidFill>
                  <a:schemeClr val="bg1"/>
                </a:solidFill>
                <a:latin typeface="Pere Castor" panose="00000400000000000000" pitchFamily="2" charset="0"/>
              </a:rPr>
              <a:t>« Bien dans sa tête, bien dans son corps »</a:t>
            </a:r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81A27E18-3B61-EEC8-3D28-960EC11070CA}"/>
              </a:ext>
            </a:extLst>
          </p:cNvPr>
          <p:cNvSpPr txBox="1">
            <a:spLocks/>
          </p:cNvSpPr>
          <p:nvPr/>
        </p:nvSpPr>
        <p:spPr>
          <a:xfrm>
            <a:off x="1238250" y="5639526"/>
            <a:ext cx="9144000" cy="2274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000" b="1" dirty="0">
                <a:solidFill>
                  <a:schemeClr val="bg1"/>
                </a:solidFill>
              </a:rPr>
              <a:t>Au Mourtis (Pyrénées)</a:t>
            </a:r>
          </a:p>
          <a:p>
            <a:pPr marL="0" indent="0" algn="ctr">
              <a:buNone/>
            </a:pPr>
            <a:r>
              <a:rPr lang="fr-FR" sz="4000" b="1" dirty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fr-FR" sz="4000" b="1" dirty="0">
                <a:solidFill>
                  <a:schemeClr val="bg1"/>
                </a:solidFill>
              </a:rPr>
              <a:t>Du 16 au 19 avril 2024</a:t>
            </a:r>
            <a:endParaRPr lang="fr-F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21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5">
            <a:extLst>
              <a:ext uri="{FF2B5EF4-FFF2-40B4-BE49-F238E27FC236}">
                <a16:creationId xmlns:a16="http://schemas.microsoft.com/office/drawing/2014/main" id="{A652623D-2E59-16F9-B797-0845357EEEE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217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ADD1FCA-F006-56D0-21BD-2A6CDDB5C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7416"/>
            <a:ext cx="10515600" cy="1325563"/>
          </a:xfrm>
        </p:spPr>
        <p:txBody>
          <a:bodyPr/>
          <a:lstStyle/>
          <a:p>
            <a:pPr algn="ctr"/>
            <a:r>
              <a:rPr lang="fr-FR" b="1" dirty="0"/>
              <a:t>La valise : </a:t>
            </a:r>
            <a:r>
              <a:rPr lang="fr-FR" sz="3200" b="1" dirty="0"/>
              <a:t>merci d’étiqueter le contenu de la valise</a:t>
            </a:r>
          </a:p>
        </p:txBody>
      </p:sp>
      <p:sp>
        <p:nvSpPr>
          <p:cNvPr id="3" name="Espace réservé du contenu 4">
            <a:extLst>
              <a:ext uri="{FF2B5EF4-FFF2-40B4-BE49-F238E27FC236}">
                <a16:creationId xmlns:a16="http://schemas.microsoft.com/office/drawing/2014/main" id="{99C3513C-D1BD-ECBF-69D2-C7D86E239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62978"/>
            <a:ext cx="11843657" cy="5195022"/>
          </a:xfrm>
        </p:spPr>
        <p:txBody>
          <a:bodyPr>
            <a:normAutofit fontScale="92500" lnSpcReduction="10000"/>
          </a:bodyPr>
          <a:lstStyle/>
          <a:p>
            <a:r>
              <a:rPr lang="fr-FR" sz="2400" dirty="0"/>
              <a:t>Linge de toilette</a:t>
            </a:r>
          </a:p>
          <a:p>
            <a:r>
              <a:rPr lang="fr-FR" sz="2400" dirty="0"/>
              <a:t>Trousse de toilette</a:t>
            </a:r>
          </a:p>
          <a:p>
            <a:r>
              <a:rPr lang="fr-FR" sz="2400" dirty="0"/>
              <a:t>Un sac de couchage</a:t>
            </a:r>
          </a:p>
          <a:p>
            <a:r>
              <a:rPr lang="fr-FR" sz="2400" dirty="0"/>
              <a:t>Une serviette de table</a:t>
            </a:r>
          </a:p>
          <a:p>
            <a:r>
              <a:rPr lang="fr-FR" sz="2400" dirty="0"/>
              <a:t>Un vêtement de pluie</a:t>
            </a:r>
          </a:p>
          <a:p>
            <a:r>
              <a:rPr lang="fr-FR" sz="2400" dirty="0"/>
              <a:t>De la crème solaire, une casquette (fournie par l’école)</a:t>
            </a:r>
          </a:p>
          <a:p>
            <a:r>
              <a:rPr lang="fr-FR" sz="2400" dirty="0"/>
              <a:t>Des bonnes chaussures pour la marche</a:t>
            </a:r>
          </a:p>
          <a:p>
            <a:r>
              <a:rPr lang="fr-FR" sz="2400" dirty="0"/>
              <a:t>Des chaussures pour aller à l’eau (une deuxième paire) </a:t>
            </a:r>
          </a:p>
          <a:p>
            <a:r>
              <a:rPr lang="fr-FR" sz="2400" dirty="0"/>
              <a:t>Un sac pour le linge sale</a:t>
            </a:r>
          </a:p>
          <a:p>
            <a:r>
              <a:rPr lang="fr-FR" sz="2400" dirty="0"/>
              <a:t>Un sac à dos avec le pique-nique et un goûter pour le 1</a:t>
            </a:r>
            <a:r>
              <a:rPr lang="fr-FR" sz="2400" baseline="30000" dirty="0"/>
              <a:t>er</a:t>
            </a:r>
            <a:r>
              <a:rPr lang="fr-FR" sz="2400" dirty="0"/>
              <a:t> jour</a:t>
            </a:r>
          </a:p>
          <a:p>
            <a:r>
              <a:rPr lang="fr-FR" sz="2400" dirty="0"/>
              <a:t>Si prise de médicaments : pochette avec les médicaments et l’ordonnance du médecin</a:t>
            </a:r>
          </a:p>
          <a:p>
            <a:endParaRPr lang="fr-FR" sz="2400" dirty="0"/>
          </a:p>
          <a:p>
            <a:r>
              <a:rPr lang="fr-FR" sz="2400" dirty="0"/>
              <a:t>PS : les draps housses et taies d’oreillers sont fournis</a:t>
            </a:r>
          </a:p>
        </p:txBody>
      </p:sp>
    </p:spTree>
    <p:extLst>
      <p:ext uri="{BB962C8B-B14F-4D97-AF65-F5344CB8AC3E}">
        <p14:creationId xmlns:p14="http://schemas.microsoft.com/office/powerpoint/2010/main" val="4142250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5">
            <a:extLst>
              <a:ext uri="{FF2B5EF4-FFF2-40B4-BE49-F238E27FC236}">
                <a16:creationId xmlns:a16="http://schemas.microsoft.com/office/drawing/2014/main" id="{A652623D-2E59-16F9-B797-0845357EEEE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6217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D1247046-4012-9158-A774-547EF8A34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fr-FR" b="1" dirty="0"/>
              <a:t>La valise : ce que l’on peut apporter</a:t>
            </a:r>
          </a:p>
        </p:txBody>
      </p:sp>
      <p:sp>
        <p:nvSpPr>
          <p:cNvPr id="3" name="Espace réservé du contenu 4">
            <a:extLst>
              <a:ext uri="{FF2B5EF4-FFF2-40B4-BE49-F238E27FC236}">
                <a16:creationId xmlns:a16="http://schemas.microsoft.com/office/drawing/2014/main" id="{1E954ECA-5283-6C10-8EB9-DA984AD9C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algn="ctr"/>
            <a:r>
              <a:rPr lang="fr-FR" sz="2800" dirty="0"/>
              <a:t>Un appareil photo jetable ou numérique avec le nom de l’enfant</a:t>
            </a:r>
          </a:p>
          <a:p>
            <a:pPr marL="0" indent="0" algn="ctr">
              <a:buNone/>
            </a:pPr>
            <a:r>
              <a:rPr lang="fr-FR" sz="2800" dirty="0"/>
              <a:t> (sous la responsabilité de l’enfant)</a:t>
            </a:r>
          </a:p>
          <a:p>
            <a:pPr marL="0" indent="0" algn="ctr">
              <a:buNone/>
            </a:pPr>
            <a:endParaRPr lang="fr-FR" sz="2800" dirty="0"/>
          </a:p>
          <a:p>
            <a:pPr algn="ctr"/>
            <a:r>
              <a:rPr lang="fr-FR" sz="2800" dirty="0"/>
              <a:t>3 enveloppes timbrées avec les adresses </a:t>
            </a:r>
            <a:r>
              <a:rPr lang="fr-FR" sz="2800" u="sng" dirty="0"/>
              <a:t>rédigées par les enfants</a:t>
            </a:r>
          </a:p>
          <a:p>
            <a:pPr algn="ctr"/>
            <a:endParaRPr lang="fr-FR" sz="2800" dirty="0"/>
          </a:p>
          <a:p>
            <a:pPr algn="ctr"/>
            <a:r>
              <a:rPr lang="fr-FR" sz="2800" dirty="0"/>
              <a:t>Un livre, une revue (maximum 3)</a:t>
            </a:r>
          </a:p>
          <a:p>
            <a:pPr marL="0" indent="0" algn="ctr">
              <a:buNone/>
            </a:pPr>
            <a:endParaRPr lang="fr-FR" sz="2800" dirty="0"/>
          </a:p>
          <a:p>
            <a:pPr algn="ctr"/>
            <a:r>
              <a:rPr lang="fr-FR" dirty="0"/>
              <a:t>Un petit jeu de société pour la veillée jeux </a:t>
            </a:r>
            <a:endParaRPr lang="fr-FR" sz="28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8775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5">
            <a:extLst>
              <a:ext uri="{FF2B5EF4-FFF2-40B4-BE49-F238E27FC236}">
                <a16:creationId xmlns:a16="http://schemas.microsoft.com/office/drawing/2014/main" id="{A652623D-2E59-16F9-B797-0845357EEEE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6217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91003F3-A51E-A1A8-2D54-85F2B6A8B4EB}"/>
              </a:ext>
            </a:extLst>
          </p:cNvPr>
          <p:cNvSpPr txBox="1">
            <a:spLocks/>
          </p:cNvSpPr>
          <p:nvPr/>
        </p:nvSpPr>
        <p:spPr>
          <a:xfrm>
            <a:off x="838200" y="35518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/>
              <a:t>La valise : ce que l’on ne peut pas apporter</a:t>
            </a:r>
            <a:endParaRPr lang="fr-FR" b="1" dirty="0"/>
          </a:p>
        </p:txBody>
      </p:sp>
      <p:sp>
        <p:nvSpPr>
          <p:cNvPr id="3" name="Espace réservé du contenu 4">
            <a:extLst>
              <a:ext uri="{FF2B5EF4-FFF2-40B4-BE49-F238E27FC236}">
                <a16:creationId xmlns:a16="http://schemas.microsoft.com/office/drawing/2014/main" id="{F7828042-4108-5782-F817-4C2007A03AAA}"/>
              </a:ext>
            </a:extLst>
          </p:cNvPr>
          <p:cNvSpPr txBox="1">
            <a:spLocks/>
          </p:cNvSpPr>
          <p:nvPr/>
        </p:nvSpPr>
        <p:spPr>
          <a:xfrm>
            <a:off x="533400" y="196346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/>
              <a:t>Des téléphones portables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/>
          </a:p>
          <a:p>
            <a:pPr algn="ctr"/>
            <a:r>
              <a:rPr lang="fr-FR"/>
              <a:t>Des jeux électroniques, MP3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/>
          </a:p>
          <a:p>
            <a:pPr algn="ctr"/>
            <a:r>
              <a:rPr lang="fr-FR"/>
              <a:t>De l’argent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/>
          </a:p>
          <a:p>
            <a:pPr algn="ctr"/>
            <a:r>
              <a:rPr lang="fr-FR"/>
              <a:t>De la nourriture supplémentaire : les repas et goûters seront fournis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7930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5">
            <a:extLst>
              <a:ext uri="{FF2B5EF4-FFF2-40B4-BE49-F238E27FC236}">
                <a16:creationId xmlns:a16="http://schemas.microsoft.com/office/drawing/2014/main" id="{A652623D-2E59-16F9-B797-0845357EEEE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76"/>
            <a:ext cx="12192000" cy="686217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95F5D5D-02A1-DE63-E0FC-B3AF94752CE7}"/>
              </a:ext>
            </a:extLst>
          </p:cNvPr>
          <p:cNvSpPr txBox="1">
            <a:spLocks/>
          </p:cNvSpPr>
          <p:nvPr/>
        </p:nvSpPr>
        <p:spPr>
          <a:xfrm>
            <a:off x="838200" y="35518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/>
              <a:t>La communication</a:t>
            </a:r>
            <a:endParaRPr lang="fr-FR" b="1" dirty="0"/>
          </a:p>
        </p:txBody>
      </p:sp>
      <p:sp>
        <p:nvSpPr>
          <p:cNvPr id="3" name="Espace réservé du contenu 4">
            <a:extLst>
              <a:ext uri="{FF2B5EF4-FFF2-40B4-BE49-F238E27FC236}">
                <a16:creationId xmlns:a16="http://schemas.microsoft.com/office/drawing/2014/main" id="{F1448113-C6BC-E0A9-E0E1-DF069D82102E}"/>
              </a:ext>
            </a:extLst>
          </p:cNvPr>
          <p:cNvSpPr txBox="1">
            <a:spLocks/>
          </p:cNvSpPr>
          <p:nvPr/>
        </p:nvSpPr>
        <p:spPr>
          <a:xfrm>
            <a:off x="838200" y="181568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Nous donnerons des nouvelles sur le site de l’école.</a:t>
            </a:r>
          </a:p>
          <a:p>
            <a:endParaRPr lang="fr-FR" dirty="0"/>
          </a:p>
          <a:p>
            <a:r>
              <a:rPr lang="fr-FR" dirty="0"/>
              <a:t>Si vous avez besoin de nous contacter en urgence, nous vous donnerons un numéro de téléphone la semaine avant le départ.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588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5">
            <a:extLst>
              <a:ext uri="{FF2B5EF4-FFF2-40B4-BE49-F238E27FC236}">
                <a16:creationId xmlns:a16="http://schemas.microsoft.com/office/drawing/2014/main" id="{A652623D-2E59-16F9-B797-0845357EEEE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6217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0423048-8E73-B811-9687-F4E01A76E0AF}"/>
              </a:ext>
            </a:extLst>
          </p:cNvPr>
          <p:cNvSpPr txBox="1">
            <a:spLocks/>
          </p:cNvSpPr>
          <p:nvPr/>
        </p:nvSpPr>
        <p:spPr>
          <a:xfrm>
            <a:off x="838200" y="35518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/>
              <a:t>Inscription au voyage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2DFFA8-9AED-3540-58DE-42791E1D07FE}"/>
              </a:ext>
            </a:extLst>
          </p:cNvPr>
          <p:cNvSpPr txBox="1">
            <a:spLocks/>
          </p:cNvSpPr>
          <p:nvPr/>
        </p:nvSpPr>
        <p:spPr>
          <a:xfrm>
            <a:off x="838200" y="181568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Une fiche d’inscription vous sera envoyée prochainement afin de valider le départ en voyage de votre enfant.</a:t>
            </a:r>
          </a:p>
          <a:p>
            <a:endParaRPr lang="fr-FR" dirty="0"/>
          </a:p>
          <a:p>
            <a:endParaRPr lang="fr-FR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Nous rappelons que si le voyage n’est pas obligatoire, il finalise un projet pédagogique au cours de l’année. Nous espérons que tous les enfants sans exception feront partie du projet.</a:t>
            </a:r>
          </a:p>
        </p:txBody>
      </p:sp>
    </p:spTree>
    <p:extLst>
      <p:ext uri="{BB962C8B-B14F-4D97-AF65-F5344CB8AC3E}">
        <p14:creationId xmlns:p14="http://schemas.microsoft.com/office/powerpoint/2010/main" val="817786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5">
            <a:extLst>
              <a:ext uri="{FF2B5EF4-FFF2-40B4-BE49-F238E27FC236}">
                <a16:creationId xmlns:a16="http://schemas.microsoft.com/office/drawing/2014/main" id="{A652623D-2E59-16F9-B797-0845357EEEE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6217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0C89D466-D008-1B71-4F94-B053B39F8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fr-FR" b="1" dirty="0"/>
              <a:t>Vos questions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B30339F-6B54-A744-9BDC-F5DE67D00935}"/>
              </a:ext>
            </a:extLst>
          </p:cNvPr>
          <p:cNvSpPr txBox="1"/>
          <p:nvPr/>
        </p:nvSpPr>
        <p:spPr>
          <a:xfrm>
            <a:off x="1908699" y="2299317"/>
            <a:ext cx="824735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Si vous avez des questions, merci de les écrire par mail. Nous tiendrons à jour un document récapitulatif de toutes les questions posées et des réponses que nous vous ferons parvenir en retour.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032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5">
            <a:extLst>
              <a:ext uri="{FF2B5EF4-FFF2-40B4-BE49-F238E27FC236}">
                <a16:creationId xmlns:a16="http://schemas.microsoft.com/office/drawing/2014/main" id="{A652623D-2E59-16F9-B797-0845357EEEE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6217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90AA621-ACE0-4EB1-CBFC-F1574D398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1" y="365125"/>
            <a:ext cx="12096749" cy="1325563"/>
          </a:xfrm>
        </p:spPr>
        <p:txBody>
          <a:bodyPr/>
          <a:lstStyle/>
          <a:p>
            <a:pPr algn="ctr"/>
            <a:r>
              <a:rPr lang="fr-FR" dirty="0">
                <a:latin typeface="Cooper Black" panose="0208090404030B020404" pitchFamily="18" charset="0"/>
              </a:rPr>
              <a:t>Sommaire</a:t>
            </a:r>
            <a:r>
              <a:rPr lang="fr-FR" dirty="0">
                <a:solidFill>
                  <a:schemeClr val="bg1"/>
                </a:solidFill>
                <a:latin typeface="Cooper Black" panose="0208090404030B020404" pitchFamily="18" charset="0"/>
              </a:rPr>
              <a:t> 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70A8FC-D3A1-7EFC-483D-1CB8010717AB}"/>
              </a:ext>
            </a:extLst>
          </p:cNvPr>
          <p:cNvSpPr txBox="1">
            <a:spLocks/>
          </p:cNvSpPr>
          <p:nvPr/>
        </p:nvSpPr>
        <p:spPr>
          <a:xfrm>
            <a:off x="4096965" y="1854808"/>
            <a:ext cx="444391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Présentation du projet</a:t>
            </a:r>
          </a:p>
          <a:p>
            <a:r>
              <a:rPr lang="fr-FR" dirty="0"/>
              <a:t>Le Centre d’Accueil</a:t>
            </a:r>
          </a:p>
          <a:p>
            <a:r>
              <a:rPr lang="fr-FR" dirty="0"/>
              <a:t>L’encadrement</a:t>
            </a:r>
          </a:p>
          <a:p>
            <a:r>
              <a:rPr lang="fr-FR" dirty="0"/>
              <a:t>Le programme</a:t>
            </a:r>
          </a:p>
          <a:p>
            <a:r>
              <a:rPr lang="fr-FR" dirty="0"/>
              <a:t>Le budget</a:t>
            </a:r>
          </a:p>
          <a:p>
            <a:r>
              <a:rPr lang="fr-FR" dirty="0"/>
              <a:t>La valise </a:t>
            </a:r>
          </a:p>
          <a:p>
            <a:r>
              <a:rPr lang="fr-FR" dirty="0"/>
              <a:t>La communication</a:t>
            </a:r>
          </a:p>
          <a:p>
            <a:r>
              <a:rPr lang="fr-FR" dirty="0"/>
              <a:t>Vos questions</a:t>
            </a:r>
          </a:p>
        </p:txBody>
      </p:sp>
    </p:spTree>
    <p:extLst>
      <p:ext uri="{BB962C8B-B14F-4D97-AF65-F5344CB8AC3E}">
        <p14:creationId xmlns:p14="http://schemas.microsoft.com/office/powerpoint/2010/main" val="2005438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5">
            <a:extLst>
              <a:ext uri="{FF2B5EF4-FFF2-40B4-BE49-F238E27FC236}">
                <a16:creationId xmlns:a16="http://schemas.microsoft.com/office/drawing/2014/main" id="{A652623D-2E59-16F9-B797-0845357EEEE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62176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1773BADB-C753-5503-FF8C-ACD5BDA58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" y="365125"/>
            <a:ext cx="12096749" cy="1325563"/>
          </a:xfrm>
        </p:spPr>
        <p:txBody>
          <a:bodyPr/>
          <a:lstStyle/>
          <a:p>
            <a:pPr algn="ctr"/>
            <a:r>
              <a:rPr lang="fr-FR" b="1" dirty="0"/>
              <a:t>Présentation du projet</a:t>
            </a:r>
            <a:r>
              <a:rPr lang="fr-FR" dirty="0">
                <a:solidFill>
                  <a:schemeClr val="bg1"/>
                </a:solidFill>
                <a:latin typeface="Cooper Black" panose="0208090404030B020404" pitchFamily="18" charset="0"/>
              </a:rPr>
              <a:t> </a:t>
            </a:r>
            <a:endParaRPr lang="fr-FR" dirty="0"/>
          </a:p>
        </p:txBody>
      </p:sp>
      <p:sp>
        <p:nvSpPr>
          <p:cNvPr id="6" name="Espace réservé du contenu 4">
            <a:extLst>
              <a:ext uri="{FF2B5EF4-FFF2-40B4-BE49-F238E27FC236}">
                <a16:creationId xmlns:a16="http://schemas.microsoft.com/office/drawing/2014/main" id="{A2B02B19-B87D-8DC0-0727-873675C29587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Un voyage au cœur du projet de l’année: « Bien dans sa tête et bien dans son corps »</a:t>
            </a:r>
          </a:p>
          <a:p>
            <a:endParaRPr lang="fr-FR" dirty="0"/>
          </a:p>
          <a:p>
            <a:r>
              <a:rPr lang="fr-FR" dirty="0"/>
              <a:t>Les objectifs visés: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  <a:p>
            <a:pPr lvl="1"/>
            <a:r>
              <a:rPr lang="fr-FR" dirty="0"/>
              <a:t>Susciter la curiosité, l’envie d’apprendre 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Apprendre à vivre ensemble, à être solidaire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Acquérir des compétences multiples et autrement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Découvrir et vivre ailleurs pour devenir plus autonome</a:t>
            </a:r>
          </a:p>
          <a:p>
            <a:pPr lvl="1"/>
            <a:endParaRPr lang="fr-FR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017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5">
            <a:extLst>
              <a:ext uri="{FF2B5EF4-FFF2-40B4-BE49-F238E27FC236}">
                <a16:creationId xmlns:a16="http://schemas.microsoft.com/office/drawing/2014/main" id="{A652623D-2E59-16F9-B797-0845357EEEE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217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E8617B7D-2739-116D-F74A-F939467FA1FB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/>
              <a:t>Le Centre d’accueil : les Pierres Blanches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3E6F2CA-85D3-F971-4345-C79096568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66974"/>
            <a:ext cx="5520911" cy="4138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ierres Blanches">
            <a:extLst>
              <a:ext uri="{FF2B5EF4-FFF2-40B4-BE49-F238E27FC236}">
                <a16:creationId xmlns:a16="http://schemas.microsoft.com/office/drawing/2014/main" id="{FE135905-2C9B-9DF3-71F6-DF9F1AD92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146" y="2466974"/>
            <a:ext cx="5692054" cy="426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274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5">
            <a:extLst>
              <a:ext uri="{FF2B5EF4-FFF2-40B4-BE49-F238E27FC236}">
                <a16:creationId xmlns:a16="http://schemas.microsoft.com/office/drawing/2014/main" id="{A652623D-2E59-16F9-B797-0845357EEEE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6217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4D23BED-2C42-5092-C4E3-5491524D7A0E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/>
              <a:t>Les chambres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46B5E48-DCD1-5A49-50F6-B1CC411E27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020" y="1619250"/>
            <a:ext cx="6821959" cy="504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480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5">
            <a:extLst>
              <a:ext uri="{FF2B5EF4-FFF2-40B4-BE49-F238E27FC236}">
                <a16:creationId xmlns:a16="http://schemas.microsoft.com/office/drawing/2014/main" id="{A652623D-2E59-16F9-B797-0845357EEEE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6217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E9706424-36A7-4B94-C220-8EF77E2CE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fr-FR" b="1" dirty="0"/>
              <a:t>L’encadrement : 10 adultes</a:t>
            </a:r>
          </a:p>
        </p:txBody>
      </p:sp>
      <p:sp>
        <p:nvSpPr>
          <p:cNvPr id="3" name="Espace réservé du contenu 4">
            <a:extLst>
              <a:ext uri="{FF2B5EF4-FFF2-40B4-BE49-F238E27FC236}">
                <a16:creationId xmlns:a16="http://schemas.microsoft.com/office/drawing/2014/main" id="{82900FEF-EEF3-11ED-A5AA-7A94F0925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2575" y="1878482"/>
            <a:ext cx="8484295" cy="4351338"/>
          </a:xfrm>
        </p:spPr>
        <p:txBody>
          <a:bodyPr>
            <a:normAutofit/>
          </a:bodyPr>
          <a:lstStyle/>
          <a:p>
            <a:r>
              <a:rPr lang="fr-FR" dirty="0"/>
              <a:t>5 enseignants de CM de l’école : </a:t>
            </a:r>
          </a:p>
          <a:p>
            <a:pPr marL="0" indent="0">
              <a:buNone/>
            </a:pPr>
            <a:r>
              <a:rPr lang="fr-FR" dirty="0"/>
              <a:t>Sylvie, Carole, Sandra, Alexandre et Pierre-François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Autres accompagnateurs : étudiants en formation pour devenir professeurs des écoles</a:t>
            </a:r>
          </a:p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6838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5">
            <a:extLst>
              <a:ext uri="{FF2B5EF4-FFF2-40B4-BE49-F238E27FC236}">
                <a16:creationId xmlns:a16="http://schemas.microsoft.com/office/drawing/2014/main" id="{A652623D-2E59-16F9-B797-0845357EEEE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2176"/>
          </a:xfrm>
          <a:prstGeom prst="rect">
            <a:avLst/>
          </a:prstGeom>
        </p:spPr>
      </p:pic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E0DCC017-6F53-C0DC-007D-7AADBE36E3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245706"/>
              </p:ext>
            </p:extLst>
          </p:nvPr>
        </p:nvGraphicFramePr>
        <p:xfrm>
          <a:off x="2311400" y="1531180"/>
          <a:ext cx="8623878" cy="532682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4311939">
                  <a:extLst>
                    <a:ext uri="{9D8B030D-6E8A-4147-A177-3AD203B41FA5}">
                      <a16:colId xmlns:a16="http://schemas.microsoft.com/office/drawing/2014/main" val="4148724959"/>
                    </a:ext>
                  </a:extLst>
                </a:gridCol>
                <a:gridCol w="4311939">
                  <a:extLst>
                    <a:ext uri="{9D8B030D-6E8A-4147-A177-3AD203B41FA5}">
                      <a16:colId xmlns:a16="http://schemas.microsoft.com/office/drawing/2014/main" val="1868917520"/>
                    </a:ext>
                  </a:extLst>
                </a:gridCol>
              </a:tblGrid>
              <a:tr h="719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Participation des familles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10 668 euros (soit 127 euros par enfant, assurances comprises)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60791162"/>
                  </a:ext>
                </a:extLst>
              </a:tr>
              <a:tr h="719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Assurance annulation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7 euros / enfant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81784354"/>
                  </a:ext>
                </a:extLst>
              </a:tr>
              <a:tr h="719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Participation de l’APEL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1 760 euros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4090453"/>
                  </a:ext>
                </a:extLst>
              </a:tr>
              <a:tr h="7525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Crédit projet 2021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5 000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3015992"/>
                  </a:ext>
                </a:extLst>
              </a:tr>
              <a:tr h="719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Crédit projet 2022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5 000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7336140"/>
                  </a:ext>
                </a:extLst>
              </a:tr>
              <a:tr h="719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Budget total 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22 428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41959172"/>
                  </a:ext>
                </a:extLst>
              </a:tr>
              <a:tr h="719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Paiement des familles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euros facture du 10/02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 euros facture du 10/03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euros facture du 10/04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8030436"/>
                  </a:ext>
                </a:extLst>
              </a:tr>
            </a:tbl>
          </a:graphicData>
        </a:graphic>
      </p:graphicFrame>
      <p:sp>
        <p:nvSpPr>
          <p:cNvPr id="3" name="Titre 1">
            <a:extLst>
              <a:ext uri="{FF2B5EF4-FFF2-40B4-BE49-F238E27FC236}">
                <a16:creationId xmlns:a16="http://schemas.microsoft.com/office/drawing/2014/main" id="{4C126947-0747-886D-48D9-C7350CCD8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809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highlight>
                  <a:srgbClr val="FFFF00"/>
                </a:highlight>
              </a:rPr>
              <a:t>Le Budget</a:t>
            </a:r>
          </a:p>
        </p:txBody>
      </p:sp>
    </p:spTree>
    <p:extLst>
      <p:ext uri="{BB962C8B-B14F-4D97-AF65-F5344CB8AC3E}">
        <p14:creationId xmlns:p14="http://schemas.microsoft.com/office/powerpoint/2010/main" val="2136792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5">
            <a:extLst>
              <a:ext uri="{FF2B5EF4-FFF2-40B4-BE49-F238E27FC236}">
                <a16:creationId xmlns:a16="http://schemas.microsoft.com/office/drawing/2014/main" id="{A652623D-2E59-16F9-B797-0845357EEEE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6217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E1E4ECFC-2A69-D9FA-23D9-8C015B4A54FC}"/>
              </a:ext>
            </a:extLst>
          </p:cNvPr>
          <p:cNvSpPr txBox="1">
            <a:spLocks/>
          </p:cNvSpPr>
          <p:nvPr/>
        </p:nvSpPr>
        <p:spPr>
          <a:xfrm>
            <a:off x="838200" y="35518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/>
              <a:t>Echelonnement du paiement</a:t>
            </a:r>
            <a:r>
              <a:rPr lang="fr-FR"/>
              <a:t>	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8BC165-0112-0386-0A7F-73ADA2EB8CF6}"/>
              </a:ext>
            </a:extLst>
          </p:cNvPr>
          <p:cNvSpPr txBox="1">
            <a:spLocks/>
          </p:cNvSpPr>
          <p:nvPr/>
        </p:nvSpPr>
        <p:spPr>
          <a:xfrm>
            <a:off x="838200" y="1815686"/>
            <a:ext cx="10515600" cy="3181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highlight>
                  <a:srgbClr val="FFFF00"/>
                </a:highlight>
              </a:rPr>
              <a:t>Pour faciliter le paiement du voyage et faciliter nos frais de gestion, nous prélèverons 40 euros en février et 47 euros en mars et 40 euros en avril.</a:t>
            </a:r>
          </a:p>
          <a:p>
            <a:r>
              <a:rPr lang="fr-FR" dirty="0">
                <a:highlight>
                  <a:srgbClr val="FFFF00"/>
                </a:highlight>
              </a:rPr>
              <a:t>Ces montants figureront sur vos factures, indépendamment des autres montants.</a:t>
            </a:r>
          </a:p>
          <a:p>
            <a:r>
              <a:rPr lang="fr-FR" dirty="0">
                <a:highlight>
                  <a:srgbClr val="FFFF00"/>
                </a:highlight>
              </a:rPr>
              <a:t>En cas de difficultés financières, n’hésitez pas à vous rapprocher du Chef d’Etablissement.</a:t>
            </a:r>
          </a:p>
        </p:txBody>
      </p:sp>
    </p:spTree>
    <p:extLst>
      <p:ext uri="{BB962C8B-B14F-4D97-AF65-F5344CB8AC3E}">
        <p14:creationId xmlns:p14="http://schemas.microsoft.com/office/powerpoint/2010/main" val="3729150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5">
            <a:extLst>
              <a:ext uri="{FF2B5EF4-FFF2-40B4-BE49-F238E27FC236}">
                <a16:creationId xmlns:a16="http://schemas.microsoft.com/office/drawing/2014/main" id="{A652623D-2E59-16F9-B797-0845357EEEE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584"/>
            <a:ext cx="12192000" cy="686217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D2FBC55C-C9C0-EF9E-F0BE-99530D965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782"/>
            <a:ext cx="10515600" cy="1325563"/>
          </a:xfrm>
        </p:spPr>
        <p:txBody>
          <a:bodyPr anchor="t"/>
          <a:lstStyle/>
          <a:p>
            <a:pPr algn="ctr"/>
            <a:r>
              <a:rPr lang="fr-FR" b="1" dirty="0"/>
              <a:t>Le Programme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FE9B3696-854A-7A51-867C-169781E05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431560"/>
              </p:ext>
            </p:extLst>
          </p:nvPr>
        </p:nvGraphicFramePr>
        <p:xfrm>
          <a:off x="419100" y="1114425"/>
          <a:ext cx="11319164" cy="5179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2198">
                  <a:extLst>
                    <a:ext uri="{9D8B030D-6E8A-4147-A177-3AD203B41FA5}">
                      <a16:colId xmlns:a16="http://schemas.microsoft.com/office/drawing/2014/main" val="2248896613"/>
                    </a:ext>
                  </a:extLst>
                </a:gridCol>
                <a:gridCol w="4159735">
                  <a:extLst>
                    <a:ext uri="{9D8B030D-6E8A-4147-A177-3AD203B41FA5}">
                      <a16:colId xmlns:a16="http://schemas.microsoft.com/office/drawing/2014/main" val="2303645002"/>
                    </a:ext>
                  </a:extLst>
                </a:gridCol>
                <a:gridCol w="4287231">
                  <a:extLst>
                    <a:ext uri="{9D8B030D-6E8A-4147-A177-3AD203B41FA5}">
                      <a16:colId xmlns:a16="http://schemas.microsoft.com/office/drawing/2014/main" val="743532382"/>
                    </a:ext>
                  </a:extLst>
                </a:gridCol>
              </a:tblGrid>
              <a:tr h="462566"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Matin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Après-midi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04911"/>
                  </a:ext>
                </a:extLst>
              </a:tr>
              <a:tr h="1634399"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effectLst/>
                      </a:endParaRPr>
                    </a:p>
                    <a:p>
                      <a:pPr algn="ctr"/>
                      <a:endParaRPr lang="fr-FR" sz="2000" b="1" dirty="0">
                        <a:effectLst/>
                      </a:endParaRPr>
                    </a:p>
                    <a:p>
                      <a:pPr algn="ctr"/>
                      <a:r>
                        <a:rPr lang="fr-FR" sz="2000" b="1" dirty="0">
                          <a:effectLst/>
                        </a:rPr>
                        <a:t>Mardi 16 avril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endParaRPr lang="fr-FR" sz="1100" dirty="0"/>
                    </a:p>
                    <a:p>
                      <a:pPr algn="ctr"/>
                      <a:r>
                        <a:rPr lang="fr-FR" sz="2000" dirty="0"/>
                        <a:t>7h : départ de l’école en car</a:t>
                      </a:r>
                    </a:p>
                    <a:p>
                      <a:pPr algn="ctr"/>
                      <a:r>
                        <a:rPr lang="fr-FR" sz="2000" i="1" dirty="0"/>
                        <a:t>Pique-nique à prévoir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dirty="0"/>
                    </a:p>
                    <a:p>
                      <a:pPr algn="ctr"/>
                      <a:r>
                        <a:rPr lang="fr-FR" sz="2000" dirty="0"/>
                        <a:t>Installation au centre </a:t>
                      </a:r>
                    </a:p>
                    <a:p>
                      <a:pPr algn="ctr"/>
                      <a:endParaRPr lang="fr-FR" sz="2000" dirty="0"/>
                    </a:p>
                    <a:p>
                      <a:pPr algn="ctr"/>
                      <a:r>
                        <a:rPr lang="fr-FR" sz="2000" dirty="0"/>
                        <a:t>Course d’orientation dans la forêt du Mourtis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161261"/>
                  </a:ext>
                </a:extLst>
              </a:tr>
              <a:tr h="766250"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effectLst/>
                      </a:endParaRPr>
                    </a:p>
                    <a:p>
                      <a:pPr algn="ctr"/>
                      <a:r>
                        <a:rPr lang="fr-FR" sz="2000" b="1" dirty="0">
                          <a:effectLst/>
                        </a:rPr>
                        <a:t>Mercredi 17 avril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endParaRPr lang="fr-FR" sz="900" dirty="0"/>
                    </a:p>
                    <a:p>
                      <a:pPr algn="ctr">
                        <a:buFontTx/>
                        <a:buNone/>
                      </a:pPr>
                      <a:r>
                        <a:rPr lang="fr-FR" sz="2000" dirty="0"/>
                        <a:t>Randonnée à pied</a:t>
                      </a:r>
                      <a:endParaRPr lang="fr-FR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600" baseline="0" dirty="0"/>
                    </a:p>
                    <a:p>
                      <a:pPr algn="ctr">
                        <a:buFontTx/>
                        <a:buNone/>
                      </a:pPr>
                      <a:r>
                        <a:rPr lang="fr-FR" sz="2000" dirty="0"/>
                        <a:t>Randonnée à pied</a:t>
                      </a:r>
                      <a:endParaRPr lang="fr-FR" sz="20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42473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effectLst/>
                      </a:endParaRPr>
                    </a:p>
                    <a:p>
                      <a:pPr algn="ctr"/>
                      <a:r>
                        <a:rPr lang="fr-FR" sz="2000" b="1" dirty="0">
                          <a:effectLst/>
                        </a:rPr>
                        <a:t>Jeudi 18 avril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endParaRPr lang="fr-FR" sz="900" dirty="0"/>
                    </a:p>
                    <a:p>
                      <a:pPr algn="ctr">
                        <a:buFontTx/>
                        <a:buNone/>
                      </a:pPr>
                      <a:r>
                        <a:rPr lang="fr-FR" sz="2000" dirty="0"/>
                        <a:t>Rafting / canyoning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fr-FR" sz="1100" dirty="0"/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fr-FR" sz="2000" dirty="0" err="1"/>
                        <a:t>Grimp’arbres</a:t>
                      </a:r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930978"/>
                  </a:ext>
                </a:extLst>
              </a:tr>
              <a:tr h="1349051"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effectLst/>
                      </a:endParaRPr>
                    </a:p>
                    <a:p>
                      <a:pPr algn="ctr"/>
                      <a:r>
                        <a:rPr lang="fr-FR" sz="2000" b="1" dirty="0">
                          <a:effectLst/>
                        </a:rPr>
                        <a:t>Vendredi 19 avril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endParaRPr lang="fr-FR" sz="2000" dirty="0"/>
                    </a:p>
                    <a:p>
                      <a:pPr algn="ctr">
                        <a:buFontTx/>
                        <a:buNone/>
                      </a:pPr>
                      <a:r>
                        <a:rPr lang="fr-FR" sz="2000" dirty="0"/>
                        <a:t>Activité biathlon</a:t>
                      </a:r>
                      <a:endParaRPr lang="fr-FR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Départ en autocar</a:t>
                      </a:r>
                    </a:p>
                    <a:p>
                      <a:pPr algn="ctr"/>
                      <a:endParaRPr lang="fr-FR" sz="2000" dirty="0"/>
                    </a:p>
                    <a:p>
                      <a:pPr algn="ctr"/>
                      <a:r>
                        <a:rPr lang="fr-FR" sz="2000" dirty="0"/>
                        <a:t>Diner sur le trajet retour</a:t>
                      </a:r>
                    </a:p>
                    <a:p>
                      <a:pPr algn="ctr"/>
                      <a:endParaRPr lang="fr-FR" sz="2000" dirty="0"/>
                    </a:p>
                    <a:p>
                      <a:pPr algn="ctr"/>
                      <a:r>
                        <a:rPr lang="fr-FR" sz="2000" b="1" dirty="0"/>
                        <a:t>Arrivée prévue vers 23h à l’école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635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1563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643</Words>
  <Application>Microsoft Office PowerPoint</Application>
  <PresentationFormat>Grand écran</PresentationFormat>
  <Paragraphs>132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Cooper Black</vt:lpstr>
      <vt:lpstr>Pere Castor</vt:lpstr>
      <vt:lpstr>Sketch Nice</vt:lpstr>
      <vt:lpstr>Thème Office</vt:lpstr>
      <vt:lpstr>Présentation PowerPoint</vt:lpstr>
      <vt:lpstr>Sommaire </vt:lpstr>
      <vt:lpstr>Présentation du projet </vt:lpstr>
      <vt:lpstr>Présentation PowerPoint</vt:lpstr>
      <vt:lpstr>Présentation PowerPoint</vt:lpstr>
      <vt:lpstr>L’encadrement : 10 adultes</vt:lpstr>
      <vt:lpstr>Le Budget</vt:lpstr>
      <vt:lpstr>Présentation PowerPoint</vt:lpstr>
      <vt:lpstr>Le Programme</vt:lpstr>
      <vt:lpstr>La valise : merci d’étiqueter le contenu de la valise</vt:lpstr>
      <vt:lpstr>La valise : ce que l’on peut apporter</vt:lpstr>
      <vt:lpstr>Présentation PowerPoint</vt:lpstr>
      <vt:lpstr>Présentation PowerPoint</vt:lpstr>
      <vt:lpstr>Présentation PowerPoint</vt:lpstr>
      <vt:lpstr>Vos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14</cp:revision>
  <dcterms:created xsi:type="dcterms:W3CDTF">2023-09-11T12:32:09Z</dcterms:created>
  <dcterms:modified xsi:type="dcterms:W3CDTF">2023-09-12T11:25:16Z</dcterms:modified>
</cp:coreProperties>
</file>